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rgbClr val="492207">
                  <a:alpha val="8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7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Arpit</dc:creator>
  <cp:lastModifiedBy>Arpit Pandey</cp:lastModifiedBy>
  <cp:revision>5</cp:revision>
  <dcterms:created xsi:type="dcterms:W3CDTF">2023-06-11T05:37:48Z</dcterms:created>
  <dcterms:modified xsi:type="dcterms:W3CDTF">2025-06-21T04:06:50Z</dcterms:modified>
</cp:coreProperties>
</file>